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6" r:id="rId2"/>
  </p:sldIdLst>
  <p:sldSz cx="28800425" cy="43200638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0"/>
  </p:normalViewPr>
  <p:slideViewPr>
    <p:cSldViewPr snapToGrid="0">
      <p:cViewPr varScale="1">
        <p:scale>
          <a:sx n="20" d="100"/>
          <a:sy n="20" d="100"/>
        </p:scale>
        <p:origin x="3472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7070108"/>
            <a:ext cx="24480361" cy="1504022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41DA-DBCC-410D-9D81-A936CAE09458}" type="datetimeFigureOut">
              <a:rPr lang="th-TH" smtClean="0"/>
              <a:t>24/01/66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F8FF-C2BE-4533-A051-49F0A16210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8848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41DA-DBCC-410D-9D81-A936CAE09458}" type="datetimeFigureOut">
              <a:rPr lang="th-TH" smtClean="0"/>
              <a:t>24/01/66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F8FF-C2BE-4533-A051-49F0A16210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246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41DA-DBCC-410D-9D81-A936CAE09458}" type="datetimeFigureOut">
              <a:rPr lang="th-TH" smtClean="0"/>
              <a:t>24/01/66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F8FF-C2BE-4533-A051-49F0A16210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3180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41DA-DBCC-410D-9D81-A936CAE09458}" type="datetimeFigureOut">
              <a:rPr lang="th-TH" smtClean="0"/>
              <a:t>24/01/66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F8FF-C2BE-4533-A051-49F0A16210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1069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41DA-DBCC-410D-9D81-A936CAE09458}" type="datetimeFigureOut">
              <a:rPr lang="th-TH" smtClean="0"/>
              <a:t>24/01/66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F8FF-C2BE-4533-A051-49F0A16210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6651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41DA-DBCC-410D-9D81-A936CAE09458}" type="datetimeFigureOut">
              <a:rPr lang="th-TH" smtClean="0"/>
              <a:t>24/01/66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F8FF-C2BE-4533-A051-49F0A16210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9316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41DA-DBCC-410D-9D81-A936CAE09458}" type="datetimeFigureOut">
              <a:rPr lang="th-TH" smtClean="0"/>
              <a:t>24/01/66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F8FF-C2BE-4533-A051-49F0A16210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003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41DA-DBCC-410D-9D81-A936CAE09458}" type="datetimeFigureOut">
              <a:rPr lang="th-TH" smtClean="0"/>
              <a:t>24/01/66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F8FF-C2BE-4533-A051-49F0A16210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9840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41DA-DBCC-410D-9D81-A936CAE09458}" type="datetimeFigureOut">
              <a:rPr lang="th-TH" smtClean="0"/>
              <a:t>24/01/66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F8FF-C2BE-4533-A051-49F0A16210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9166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41DA-DBCC-410D-9D81-A936CAE09458}" type="datetimeFigureOut">
              <a:rPr lang="th-TH" smtClean="0"/>
              <a:t>24/01/66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F8FF-C2BE-4533-A051-49F0A16210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432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41DA-DBCC-410D-9D81-A936CAE09458}" type="datetimeFigureOut">
              <a:rPr lang="th-TH" smtClean="0"/>
              <a:t>24/01/66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F8FF-C2BE-4533-A051-49F0A16210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259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341DA-DBCC-410D-9D81-A936CAE09458}" type="datetimeFigureOut">
              <a:rPr lang="th-TH" smtClean="0"/>
              <a:t>24/01/66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1F8FF-C2BE-4533-A051-49F0A16210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244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EBD34144-71D5-98CC-557A-5FB4C637B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93" y="522514"/>
            <a:ext cx="28443332" cy="4269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60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สุภาพบุรุษ ซาตาน</dc:creator>
  <cp:lastModifiedBy>Dr. Sasithorn Mongkolsripattana</cp:lastModifiedBy>
  <cp:revision>2</cp:revision>
  <dcterms:created xsi:type="dcterms:W3CDTF">2020-11-30T04:45:25Z</dcterms:created>
  <dcterms:modified xsi:type="dcterms:W3CDTF">2023-01-24T08:24:06Z</dcterms:modified>
</cp:coreProperties>
</file>